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2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35D3-B338-4531-8CFB-7A51657D08EF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EB3F-9DF1-40FE-B6A6-9705FA5E57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819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35D3-B338-4531-8CFB-7A51657D08EF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EB3F-9DF1-40FE-B6A6-9705FA5E57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903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35D3-B338-4531-8CFB-7A51657D08EF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EB3F-9DF1-40FE-B6A6-9705FA5E57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35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35D3-B338-4531-8CFB-7A51657D08EF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EB3F-9DF1-40FE-B6A6-9705FA5E57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731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35D3-B338-4531-8CFB-7A51657D08EF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EB3F-9DF1-40FE-B6A6-9705FA5E57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6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35D3-B338-4531-8CFB-7A51657D08EF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EB3F-9DF1-40FE-B6A6-9705FA5E57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804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35D3-B338-4531-8CFB-7A51657D08EF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EB3F-9DF1-40FE-B6A6-9705FA5E57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908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35D3-B338-4531-8CFB-7A51657D08EF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EB3F-9DF1-40FE-B6A6-9705FA5E57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475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35D3-B338-4531-8CFB-7A51657D08EF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EB3F-9DF1-40FE-B6A6-9705FA5E57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940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35D3-B338-4531-8CFB-7A51657D08EF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EB3F-9DF1-40FE-B6A6-9705FA5E57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959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35D3-B338-4531-8CFB-7A51657D08EF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EB3F-9DF1-40FE-B6A6-9705FA5E57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29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935D3-B338-4531-8CFB-7A51657D08EF}" type="datetimeFigureOut">
              <a:rPr lang="zh-CN" altLang="en-US" smtClean="0"/>
              <a:t>2017/12/10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8EB3F-9DF1-40FE-B6A6-9705FA5E57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130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zh-CN" dirty="0"/>
              <a:t>我的职业生涯规划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zh-CN" dirty="0"/>
              <a:t>英语教育专业</a:t>
            </a:r>
          </a:p>
          <a:p>
            <a:r>
              <a:rPr lang="zh-CN" altLang="zh-CN" dirty="0" smtClean="0"/>
              <a:t>潘晓敏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67702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自我分析</a:t>
            </a:r>
          </a:p>
          <a:p>
            <a:r>
              <a:rPr lang="zh-CN" altLang="zh-CN" dirty="0"/>
              <a:t>环境分析</a:t>
            </a:r>
          </a:p>
          <a:p>
            <a:r>
              <a:rPr lang="zh-CN" altLang="zh-CN" dirty="0"/>
              <a:t>确定目标</a:t>
            </a:r>
          </a:p>
          <a:p>
            <a:r>
              <a:rPr lang="zh-CN" altLang="zh-CN" dirty="0"/>
              <a:t>实施</a:t>
            </a:r>
            <a:r>
              <a:rPr lang="zh-CN" altLang="zh-CN" dirty="0" smtClean="0"/>
              <a:t>策略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153565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自我分析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zh-CN" dirty="0"/>
              <a:t>优势</a:t>
            </a:r>
          </a:p>
          <a:p>
            <a:r>
              <a:rPr lang="zh-CN" altLang="zh-CN" dirty="0"/>
              <a:t>做事谨慎、有耐心、从不盲从。</a:t>
            </a:r>
          </a:p>
          <a:p>
            <a:r>
              <a:rPr lang="zh-CN" altLang="zh-CN" dirty="0"/>
              <a:t>乐观向上，能全面细致思考问题，善于组织。</a:t>
            </a:r>
          </a:p>
          <a:p>
            <a:r>
              <a:rPr lang="zh-CN" altLang="zh-CN" dirty="0"/>
              <a:t>善于交际倾听，有较好的口才，具备良好的协调能力。</a:t>
            </a:r>
          </a:p>
          <a:p>
            <a:r>
              <a:rPr lang="zh-CN" altLang="zh-CN" dirty="0"/>
              <a:t>劣势</a:t>
            </a:r>
          </a:p>
          <a:p>
            <a:r>
              <a:rPr lang="zh-CN" altLang="zh-CN" dirty="0"/>
              <a:t>专业知识稍薄弱</a:t>
            </a:r>
          </a:p>
          <a:p>
            <a:r>
              <a:rPr lang="zh-CN" altLang="zh-CN" dirty="0"/>
              <a:t>意志力需要再加强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075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环境分析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家庭环境</a:t>
            </a:r>
          </a:p>
          <a:p>
            <a:r>
              <a:rPr lang="zh-CN" altLang="zh-CN" dirty="0"/>
              <a:t>家庭和睦团结，父母重视教育，塑造良好品格。</a:t>
            </a:r>
          </a:p>
          <a:p>
            <a:r>
              <a:rPr lang="zh-CN" altLang="zh-CN" dirty="0"/>
              <a:t>学校环境</a:t>
            </a:r>
          </a:p>
          <a:p>
            <a:r>
              <a:rPr lang="zh-CN" altLang="zh-CN" dirty="0"/>
              <a:t>本校是师范院校，重视教师教育，良好地支撑我欲从事教育事业的目标</a:t>
            </a:r>
          </a:p>
          <a:p>
            <a:r>
              <a:rPr lang="zh-CN" altLang="zh-CN" dirty="0"/>
              <a:t>社会环境</a:t>
            </a:r>
          </a:p>
          <a:p>
            <a:r>
              <a:rPr lang="zh-CN" altLang="zh-CN" dirty="0"/>
              <a:t>尊师重教的良好环境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3285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确定目标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我的职业生涯规划表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1887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实施策略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我将我的职业生涯划分为三个阶段：学业有成期、职场奋斗期、职业成熟。由于目前我还是一名在校大学生，先重点介绍我在大学阶段的实施策略。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5296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159</Words>
  <Application>Microsoft Office PowerPoint</Application>
  <PresentationFormat>全屏显示(4:3)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我的职业生涯规划</vt:lpstr>
      <vt:lpstr>目录</vt:lpstr>
      <vt:lpstr>自我分析</vt:lpstr>
      <vt:lpstr>环境分析</vt:lpstr>
      <vt:lpstr>确定目标</vt:lpstr>
      <vt:lpstr>实施策略</vt:lpstr>
    </vt:vector>
  </TitlesOfParts>
  <Company>caa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我的职业生涯规划</dc:title>
  <dc:creator>zy</dc:creator>
  <cp:lastModifiedBy>zy</cp:lastModifiedBy>
  <cp:revision>1</cp:revision>
  <dcterms:created xsi:type="dcterms:W3CDTF">2017-12-10T13:37:44Z</dcterms:created>
  <dcterms:modified xsi:type="dcterms:W3CDTF">2017-12-10T13:42:50Z</dcterms:modified>
</cp:coreProperties>
</file>